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7" r:id="rId2"/>
    <p:sldId id="415" r:id="rId3"/>
    <p:sldId id="405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14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55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080A8-D341-4614-BA6E-389B9816E80E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FBBB2-E9A2-4685-B887-A986F5DEE8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54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62B5-CCA5-47D5-B08A-C0FFD978EEA5}" type="datetime1">
              <a:rPr lang="fr-FR" smtClean="0"/>
              <a:t>04/07/2025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CAAC-3DD3-4CB7-9FD0-A4F252353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52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A36A-2450-4F92-A3ED-9C1BF3CB9A37}" type="datetime1">
              <a:rPr lang="fr-FR" smtClean="0"/>
              <a:t>04/07/2025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CAAC-3DD3-4CB7-9FD0-A4F252353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18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5BF-1EBC-4FEA-8433-9C6B1369455F}" type="datetime1">
              <a:rPr lang="fr-FR" smtClean="0"/>
              <a:t>04/07/2025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CAAC-3DD3-4CB7-9FD0-A4F252353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5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723B-4041-4910-A351-FF82A7B98289}" type="datetime1">
              <a:rPr lang="fr-FR" smtClean="0"/>
              <a:t>04/07/2025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CAAC-3DD3-4CB7-9FD0-A4F252353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13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9928-E80A-4F52-84B5-6934FF553093}" type="datetime1">
              <a:rPr lang="fr-FR" smtClean="0"/>
              <a:t>04/07/2025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CAAC-3DD3-4CB7-9FD0-A4F252353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96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3CA4-08B8-4BE9-B187-A6D9AFC038BC}" type="datetime1">
              <a:rPr lang="fr-FR" smtClean="0"/>
              <a:t>04/07/2025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CAAC-3DD3-4CB7-9FD0-A4F252353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13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0EBF-5359-4B32-B7D0-8810AC46E106}" type="datetime1">
              <a:rPr lang="fr-FR" smtClean="0"/>
              <a:t>04/07/2025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CAAC-3DD3-4CB7-9FD0-A4F252353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52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8442-A133-4244-85C1-36E45450634D}" type="datetime1">
              <a:rPr lang="fr-FR" smtClean="0"/>
              <a:t>04/07/2025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CAAC-3DD3-4CB7-9FD0-A4F252353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3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B3D4-18BE-4B96-BA3A-C1093562ACB4}" type="datetime1">
              <a:rPr lang="fr-FR" smtClean="0"/>
              <a:t>04/07/2025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CAAC-3DD3-4CB7-9FD0-A4F252353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5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BC8B-1550-4195-A2C6-C89DCA4659F7}" type="datetime1">
              <a:rPr lang="fr-FR" smtClean="0"/>
              <a:t>04/07/2025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CAAC-3DD3-4CB7-9FD0-A4F252353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89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9681-FE98-4C84-9B58-6FDF047B4D0E}" type="datetime1">
              <a:rPr lang="fr-FR" smtClean="0"/>
              <a:t>04/07/2025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CAAC-3DD3-4CB7-9FD0-A4F252353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63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1F333-70E9-4D06-8806-229E7E8A623B}" type="datetime1">
              <a:rPr lang="fr-FR" smtClean="0"/>
              <a:t>04/07/2025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CAAC-3DD3-4CB7-9FD0-A4F252353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6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/>
          </a:bodyPr>
          <a:lstStyle/>
          <a:p>
            <a:r>
              <a:rPr lang="fr-FR" dirty="0"/>
              <a:t>Nuages de points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036496" cy="1752600"/>
          </a:xfrm>
        </p:spPr>
        <p:txBody>
          <a:bodyPr>
            <a:noAutofit/>
          </a:bodyPr>
          <a:lstStyle/>
          <a:p>
            <a:pPr algn="r"/>
            <a:endParaRPr lang="fr-FR" sz="240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5790244" y="6237312"/>
            <a:ext cx="2699792" cy="460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400" dirty="0"/>
              <a:t>Avril 2025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CAAC-3DD3-4CB7-9FD0-A4F252353217}" type="slidenum">
              <a:rPr lang="fr-FR" smtClean="0"/>
              <a:t>1</a:t>
            </a:fld>
            <a:endParaRPr lang="fr-FR" dirty="0"/>
          </a:p>
        </p:txBody>
      </p:sp>
      <p:pic>
        <p:nvPicPr>
          <p:cNvPr id="1026" name="Image 2" descr="logo1097580_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7377"/>
            <a:ext cx="2457888" cy="13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08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640960" cy="576064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CAAC-3DD3-4CB7-9FD0-A4F25235321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58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686"/>
            <a:ext cx="8496944" cy="5664629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CAAC-3DD3-4CB7-9FD0-A4F25235321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979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572683"/>
            <a:ext cx="8568952" cy="5712634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CAAC-3DD3-4CB7-9FD0-A4F25235321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7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Notice pour l’usage des nuages de points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Les nuages de points qui vous sont proposés représentent la position de chaque secteur d’activité (ainsi que tous secteurs confondus, intitulé « National ») selon le croisement de 2 informations sur le vécu ou travail ou sur la santé perçue. Il s’agit d’informations non pas individuelles mais reflétant les réponses données en moyenne dans les secteurs considérés. </a:t>
            </a:r>
          </a:p>
          <a:p>
            <a:r>
              <a:rPr lang="fr-FR" sz="1800" dirty="0"/>
              <a:t>Vous pouvez ajouter la position de l’entreprise </a:t>
            </a:r>
            <a:r>
              <a:rPr lang="fr-FR" sz="1800" b="1" dirty="0">
                <a:solidFill>
                  <a:srgbClr val="00B050"/>
                </a:solidFill>
              </a:rPr>
              <a:t>X</a:t>
            </a:r>
            <a:r>
              <a:rPr lang="fr-FR" sz="1800" dirty="0"/>
              <a:t> que vous étudiez ce qui vous permettra de la situer au sein du nuage de points </a:t>
            </a:r>
          </a:p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CAAC-3DD3-4CB7-9FD0-A4F252353217}" type="slidenum">
              <a:rPr lang="fr-FR" smtClean="0"/>
              <a:t>2</a:t>
            </a:fld>
            <a:endParaRPr lang="fr-FR"/>
          </a:p>
        </p:txBody>
      </p:sp>
      <p:pic>
        <p:nvPicPr>
          <p:cNvPr id="5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" y="4005064"/>
            <a:ext cx="4107658" cy="273843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372019" y="4391233"/>
            <a:ext cx="4714038" cy="206210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Comment lire les graphiques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Exemple du secteur de la 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22% des salariés présentent une obésité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36%  présentent un surpoids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Plus les points sont en haut et à droite, plus la situation est délétère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L’entreprise X a été ajoutée. Dans celle-ci il y a 23% de salariés obèses et 31% de salariés en surpoids</a:t>
            </a: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320326" y="4725144"/>
            <a:ext cx="324036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560686" y="4725144"/>
            <a:ext cx="0" cy="1728192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-85346" y="459433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accent1"/>
                </a:solidFill>
              </a:rPr>
              <a:t>22%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344662" y="653140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accent1"/>
                </a:solidFill>
              </a:rPr>
              <a:t>36%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7" name="Flèche vers le haut 16"/>
          <p:cNvSpPr/>
          <p:nvPr/>
        </p:nvSpPr>
        <p:spPr>
          <a:xfrm rot="3231734">
            <a:off x="1667624" y="4768656"/>
            <a:ext cx="257734" cy="93287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Multiplication 17"/>
          <p:cNvSpPr/>
          <p:nvPr/>
        </p:nvSpPr>
        <p:spPr>
          <a:xfrm>
            <a:off x="3122528" y="4570674"/>
            <a:ext cx="78118" cy="146582"/>
          </a:xfrm>
          <a:prstGeom prst="mathMultiply">
            <a:avLst>
              <a:gd name="adj1" fmla="val 648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195154" y="4340793"/>
            <a:ext cx="1465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B050"/>
                </a:solidFill>
              </a:rPr>
              <a:t>Entreprise étudiée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0" y="4949175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FF0000"/>
                </a:solidFill>
              </a:rPr>
              <a:t>Situation </a:t>
            </a:r>
          </a:p>
          <a:p>
            <a:pPr algn="ctr"/>
            <a:r>
              <a:rPr lang="fr-FR" sz="1050" b="1" dirty="0">
                <a:solidFill>
                  <a:srgbClr val="FF0000"/>
                </a:solidFill>
              </a:rPr>
              <a:t>plus dégradée</a:t>
            </a:r>
          </a:p>
        </p:txBody>
      </p:sp>
    </p:spTree>
    <p:extLst>
      <p:ext uri="{BB962C8B-B14F-4D97-AF65-F5344CB8AC3E}">
        <p14:creationId xmlns:p14="http://schemas.microsoft.com/office/powerpoint/2010/main" val="238464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84" y="761256"/>
            <a:ext cx="8003232" cy="5335488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CAAC-3DD3-4CB7-9FD0-A4F25235321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4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4" y="631623"/>
            <a:ext cx="8392132" cy="5594754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CAAC-3DD3-4CB7-9FD0-A4F25235321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65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572683"/>
            <a:ext cx="8568952" cy="5712635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CAAC-3DD3-4CB7-9FD0-A4F25235321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14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716699"/>
            <a:ext cx="8136904" cy="5424602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CAAC-3DD3-4CB7-9FD0-A4F25235321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246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8" y="655626"/>
            <a:ext cx="8320124" cy="5546749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CAAC-3DD3-4CB7-9FD0-A4F25235321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79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0" y="607620"/>
            <a:ext cx="8464140" cy="564276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CAAC-3DD3-4CB7-9FD0-A4F25235321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43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6" y="633177"/>
            <a:ext cx="8387469" cy="5591646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CAAC-3DD3-4CB7-9FD0-A4F25235321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780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179</Words>
  <Application>Microsoft Office PowerPoint</Application>
  <PresentationFormat>Affichage à l'écran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Thème Office</vt:lpstr>
      <vt:lpstr>Nuages de points</vt:lpstr>
      <vt:lpstr>Notice pour l’usage des nuages de points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MOLINIE Anne-Françoise</dc:creator>
  <cp:lastModifiedBy>Ariane Leroyer</cp:lastModifiedBy>
  <cp:revision>99</cp:revision>
  <dcterms:created xsi:type="dcterms:W3CDTF">2019-10-07T11:51:09Z</dcterms:created>
  <dcterms:modified xsi:type="dcterms:W3CDTF">2025-07-04T06:47:07Z</dcterms:modified>
</cp:coreProperties>
</file>